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200900" cy="102616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33"/>
    <a:srgbClr val="FF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530" y="198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5AEDD-A75A-4AB0-BF93-F5DFD0DE0CCD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0100" y="739775"/>
            <a:ext cx="25955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7318E-4593-4427-8589-DAD3100445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36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70100" y="739775"/>
            <a:ext cx="259556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7318E-4593-4427-8589-DAD31004454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2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71" y="3187753"/>
            <a:ext cx="6120765" cy="219959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910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96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8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92" y="548714"/>
            <a:ext cx="1215153" cy="1167256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9" y="548714"/>
            <a:ext cx="3525441" cy="11672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8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53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5" y="6594028"/>
            <a:ext cx="6120765" cy="20380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5" y="4349309"/>
            <a:ext cx="6120765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7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192501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8" y="3192501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11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96984"/>
            <a:ext cx="318164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96984"/>
            <a:ext cx="318289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254257"/>
            <a:ext cx="318289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83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29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8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51" y="408566"/>
            <a:ext cx="2369047" cy="17387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4" y="408566"/>
            <a:ext cx="4025504" cy="8757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51" y="2147340"/>
            <a:ext cx="2369047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46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183125"/>
            <a:ext cx="4320540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16896"/>
            <a:ext cx="4320540" cy="6156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31131"/>
            <a:ext cx="4320540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00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378"/>
            <a:ext cx="6480810" cy="6772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10988"/>
            <a:ext cx="1680210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7885A-8922-4E72-8C51-BA68474C003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1" y="9510988"/>
            <a:ext cx="2280285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10988"/>
            <a:ext cx="1680210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1A81-2EB5-4909-AD5C-A2D2CD92D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98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 18"/>
          <p:cNvSpPr/>
          <p:nvPr/>
        </p:nvSpPr>
        <p:spPr>
          <a:xfrm>
            <a:off x="887157" y="3173662"/>
            <a:ext cx="4900383" cy="288032"/>
          </a:xfrm>
          <a:prstGeom prst="roundRect">
            <a:avLst>
              <a:gd name="adj" fmla="val 36508"/>
            </a:avLst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905945" y="3749726"/>
            <a:ext cx="3952151" cy="288032"/>
          </a:xfrm>
          <a:prstGeom prst="roundRect">
            <a:avLst>
              <a:gd name="adj" fmla="val 36508"/>
            </a:avLst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2265808" y="4181774"/>
            <a:ext cx="4172702" cy="288032"/>
          </a:xfrm>
          <a:prstGeom prst="roundRect">
            <a:avLst>
              <a:gd name="adj" fmla="val 36508"/>
            </a:avLst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887157" y="4829846"/>
            <a:ext cx="3322867" cy="288032"/>
          </a:xfrm>
          <a:prstGeom prst="roundRect">
            <a:avLst>
              <a:gd name="adj" fmla="val 36508"/>
            </a:avLst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905945" y="5477918"/>
            <a:ext cx="2431403" cy="288032"/>
          </a:xfrm>
          <a:prstGeom prst="roundRect">
            <a:avLst>
              <a:gd name="adj" fmla="val 36508"/>
            </a:avLst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5654" y="2925179"/>
            <a:ext cx="5443804" cy="301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　</a:t>
            </a:r>
            <a:r>
              <a:rPr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</a:t>
            </a: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</a:t>
            </a:r>
            <a:r>
              <a:rPr lang="ja-JP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３０</a:t>
            </a: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</a:t>
            </a:r>
            <a:r>
              <a:rPr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～１５時３０分</a:t>
            </a:r>
            <a:endParaRPr kumimoji="1" lang="en-US" altLang="ja-JP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場所　カフェ　ＣｏＣｏレスト</a:t>
            </a:r>
            <a:endParaRPr kumimoji="1" lang="en-US" altLang="ja-JP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（上山田温泉２</a:t>
            </a:r>
            <a:r>
              <a:rPr lang="en-US" altLang="ja-JP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</a:t>
            </a:r>
            <a:r>
              <a:rPr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</a:t>
            </a:r>
            <a:r>
              <a:rPr lang="en-US" altLang="ja-JP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</a:t>
            </a:r>
            <a:r>
              <a:rPr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１３）</a:t>
            </a:r>
            <a:endParaRPr lang="en-US" altLang="ja-JP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参加費　１人２００円</a:t>
            </a:r>
            <a:endParaRPr lang="en-US" altLang="ja-JP" sz="2600" dirty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申し込み　不要</a:t>
            </a:r>
            <a:endParaRPr kumimoji="1" lang="en-US" altLang="ja-JP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77993" y="8084046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972679" y="8074521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733977" y="7499375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789761" y="7499375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733977" y="6932613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964860" y="6932613"/>
            <a:ext cx="1714872" cy="215106"/>
          </a:xfrm>
          <a:prstGeom prst="rect">
            <a:avLst/>
          </a:prstGeom>
          <a:solidFill>
            <a:srgbClr val="FF9999">
              <a:alpha val="6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170">
                        <a14:foregroundMark x1="968" y1="2573" x2="1383" y2="98628"/>
                        <a14:backgroundMark x1="12310" y1="25901" x2="10788" y2="79588"/>
                        <a14:backgroundMark x1="11480" y1="80274" x2="87967" y2="80274"/>
                        <a14:backgroundMark x1="88935" y1="79417" x2="90456" y2="25557"/>
                        <a14:backgroundMark x1="13693" y1="27101" x2="90456" y2="26758"/>
                        <a14:backgroundMark x1="11618" y1="43053" x2="90456" y2="433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972" y="5715234"/>
            <a:ext cx="4351845" cy="3159982"/>
          </a:xfrm>
          <a:prstGeom prst="rect">
            <a:avLst/>
          </a:prstGeom>
        </p:spPr>
      </p:pic>
      <p:sp>
        <p:nvSpPr>
          <p:cNvPr id="4" name="コンテンツ プレースホルダー 3"/>
          <p:cNvSpPr txBox="1">
            <a:spLocks noGrp="1"/>
          </p:cNvSpPr>
          <p:nvPr>
            <p:ph idx="1"/>
          </p:nvPr>
        </p:nvSpPr>
        <p:spPr>
          <a:xfrm>
            <a:off x="576114" y="494145"/>
            <a:ext cx="3618447" cy="65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kumimoji="1" lang="ja-JP" altLang="en-US" sz="3600" b="1" dirty="0" smtClean="0">
                <a:solidFill>
                  <a:srgbClr val="FFC000"/>
                </a:solidFill>
                <a:effectLst>
                  <a:glow rad="63500">
                    <a:srgbClr val="FFFFCC">
                      <a:alpha val="30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オレンジカフェ</a:t>
            </a:r>
            <a:endParaRPr kumimoji="1" lang="ja-JP" altLang="en-US" sz="3600" b="1" dirty="0">
              <a:solidFill>
                <a:srgbClr val="FFC000"/>
              </a:solidFill>
              <a:effectLst>
                <a:glow rad="63500">
                  <a:srgbClr val="FFFFCC">
                    <a:alpha val="30000"/>
                  </a:srgb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68909" y="594296"/>
            <a:ext cx="3443909" cy="147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b="1" dirty="0" smtClean="0">
                <a:solidFill>
                  <a:srgbClr val="FFC000"/>
                </a:solidFill>
                <a:effectLst>
                  <a:glow rad="63500">
                    <a:srgbClr val="FFFFCC">
                      <a:alpha val="40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ちくま</a:t>
            </a:r>
            <a:endParaRPr kumimoji="1" lang="ja-JP" altLang="en-US" sz="8800" b="1" dirty="0">
              <a:solidFill>
                <a:srgbClr val="FFC000"/>
              </a:solidFill>
              <a:effectLst>
                <a:glow rad="63500">
                  <a:srgbClr val="FFFFCC">
                    <a:alpha val="40000"/>
                  </a:srgb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4726" y="6062701"/>
            <a:ext cx="4082854" cy="2443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　開催日程</a:t>
            </a:r>
            <a:endParaRPr kumimoji="1"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4500"/>
              </a:lnSpc>
            </a:pP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１５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６月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１７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4500"/>
              </a:lnSpc>
            </a:pP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８月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１９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１０月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２１</a:t>
            </a:r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kumimoji="1"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4500"/>
              </a:lnSpc>
            </a:pP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１２月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１６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２月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１７</a:t>
            </a: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kumimoji="1"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フレーム 5"/>
          <p:cNvSpPr/>
          <p:nvPr/>
        </p:nvSpPr>
        <p:spPr>
          <a:xfrm>
            <a:off x="0" y="1"/>
            <a:ext cx="7200900" cy="10261600"/>
          </a:xfrm>
          <a:prstGeom prst="frame">
            <a:avLst>
              <a:gd name="adj1" fmla="val 3509"/>
            </a:avLst>
          </a:prstGeom>
          <a:solidFill>
            <a:srgbClr val="FFC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4901" y="389156"/>
            <a:ext cx="6351105" cy="9483290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7167" y="2102162"/>
            <a:ext cx="6186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認知症やもの忘れでお困りの方、関心のある方</a:t>
            </a:r>
            <a:endParaRPr kumimoji="1"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語りながら一緒にまったりしませんか。</a:t>
            </a:r>
            <a:endParaRPr kumimoji="1"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認知症の人もそうでない人も、誰でも集えるカフェです。</a:t>
            </a:r>
            <a:endParaRPr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119996" y="8987811"/>
            <a:ext cx="3627584" cy="865559"/>
          </a:xfrm>
          <a:prstGeom prst="roundRect">
            <a:avLst>
              <a:gd name="adj" fmla="val 12000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64012" y="9019232"/>
            <a:ext cx="334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お問い合わせ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千曲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市基幹地域包括支援センター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☎ </a:t>
            </a:r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026-273-1111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（内線</a:t>
            </a:r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1181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30" name="Picture 6" descr="\\chikuma.local\root\share\1416\Desk\写真・画像\イラスト\ココア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24" y="4914776"/>
            <a:ext cx="1080120" cy="101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chikuma.local\root\sec\0507houk\き　キャラバン・メイト\ロバ隊長\cleanedロバ親子のキャラバン隊(右向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31" y="8988176"/>
            <a:ext cx="2451279" cy="78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円形吹き出し 28"/>
          <p:cNvSpPr/>
          <p:nvPr/>
        </p:nvSpPr>
        <p:spPr>
          <a:xfrm>
            <a:off x="4999769" y="4554736"/>
            <a:ext cx="1714872" cy="576064"/>
          </a:xfrm>
          <a:prstGeom prst="wedgeEllipseCallout">
            <a:avLst>
              <a:gd name="adj1" fmla="val -42495"/>
              <a:gd name="adj2" fmla="val 65807"/>
            </a:avLst>
          </a:prstGeom>
          <a:noFill/>
          <a:ln w="190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28390" y="4568236"/>
            <a:ext cx="144016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おいしい</a:t>
            </a:r>
            <a:endParaRPr lang="en-US" altLang="ja-JP" sz="1400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コーヒーあります</a:t>
            </a:r>
            <a:endParaRPr kumimoji="1" lang="ja-JP" altLang="en-US" sz="1400" dirty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雲形吹き出し 31"/>
          <p:cNvSpPr/>
          <p:nvPr/>
        </p:nvSpPr>
        <p:spPr>
          <a:xfrm>
            <a:off x="509131" y="5838509"/>
            <a:ext cx="2039459" cy="3180723"/>
          </a:xfrm>
          <a:prstGeom prst="cloudCallout">
            <a:avLst>
              <a:gd name="adj1" fmla="val 46289"/>
              <a:gd name="adj2" fmla="val 55912"/>
            </a:avLst>
          </a:prstGeom>
          <a:solidFill>
            <a:schemeClr val="bg1"/>
          </a:solidFill>
          <a:ln w="190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070296" y="7372350"/>
            <a:ext cx="306018" cy="566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8137" y="6271617"/>
            <a:ext cx="15611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・ミニ講話</a:t>
            </a:r>
            <a:endParaRPr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・介護予防の</a:t>
            </a:r>
            <a:endParaRPr kumimoji="1"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kumimoji="1"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体操</a:t>
            </a:r>
            <a:endParaRPr kumimoji="1"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・専門職への</a:t>
            </a:r>
            <a:endParaRPr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相談</a:t>
            </a:r>
            <a:endParaRPr lang="en-US" altLang="ja-JP" dirty="0" smtClean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dirty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 smtClean="0">
                <a:solidFill>
                  <a:srgbClr val="FF99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など行います。</a:t>
            </a:r>
            <a:endParaRPr kumimoji="1" lang="ja-JP" altLang="en-US" dirty="0">
              <a:solidFill>
                <a:srgbClr val="FF99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4549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61</Words>
  <Application>Microsoft Office PowerPoint</Application>
  <PresentationFormat>ユーザー設定</PresentationFormat>
  <Paragraphs>27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千曲市役所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まどか</dc:creator>
  <cp:lastModifiedBy>青木　まどか</cp:lastModifiedBy>
  <cp:revision>14</cp:revision>
  <cp:lastPrinted>2024-01-23T07:28:11Z</cp:lastPrinted>
  <dcterms:created xsi:type="dcterms:W3CDTF">2024-01-23T05:38:32Z</dcterms:created>
  <dcterms:modified xsi:type="dcterms:W3CDTF">2025-01-16T08:07:42Z</dcterms:modified>
</cp:coreProperties>
</file>